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916" r:id="rId2"/>
    <p:sldId id="1942" r:id="rId3"/>
    <p:sldId id="1943" r:id="rId4"/>
    <p:sldId id="1944" r:id="rId5"/>
    <p:sldId id="194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900" y="2331881"/>
            <a:ext cx="8458200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473. HONG KISIN DIH UN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Mal. 3:10-12</a:t>
            </a:r>
          </a:p>
          <a:p>
            <a:r>
              <a:rPr lang="en-US" sz="1500" dirty="0"/>
              <a:t>George Cole Stebbins, 1846-1945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00912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lungkimna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Abel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limci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anpal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zahtak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lecin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ansalte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kidim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25329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namkim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daupai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30076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citpiakna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Meigong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29936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Biakinn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an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kongkhakte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ding hi.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454639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193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473. HONG KISIN DIH UN </vt:lpstr>
      <vt:lpstr>1</vt:lpstr>
      <vt:lpstr>Sakkik 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2018-12-15T07:48:00Z</dcterms:modified>
</cp:coreProperties>
</file>